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391" r:id="rId5"/>
  </p:sldIdLst>
  <p:sldSz cx="12192000" cy="6858000"/>
  <p:notesSz cx="6888163" cy="100203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jn  Mahler" userId="d5c95771-8dbe-4172-b586-43a063c901f5" providerId="ADAL" clId="{1ED97AFB-0DDD-403D-B010-26B5CD2161CC}"/>
    <pc:docChg chg="undo custSel modSld">
      <pc:chgData name="Martijn  Mahler" userId="d5c95771-8dbe-4172-b586-43a063c901f5" providerId="ADAL" clId="{1ED97AFB-0DDD-403D-B010-26B5CD2161CC}" dt="2023-03-28T09:20:44.488" v="306" actId="404"/>
      <pc:docMkLst>
        <pc:docMk/>
      </pc:docMkLst>
      <pc:sldChg chg="addSp delSp modSp mod">
        <pc:chgData name="Martijn  Mahler" userId="d5c95771-8dbe-4172-b586-43a063c901f5" providerId="ADAL" clId="{1ED97AFB-0DDD-403D-B010-26B5CD2161CC}" dt="2023-03-28T09:20:44.488" v="306" actId="404"/>
        <pc:sldMkLst>
          <pc:docMk/>
          <pc:sldMk cId="3093565442" sldId="4391"/>
        </pc:sldMkLst>
        <pc:spChg chg="mod">
          <ac:chgData name="Martijn  Mahler" userId="d5c95771-8dbe-4172-b586-43a063c901f5" providerId="ADAL" clId="{1ED97AFB-0DDD-403D-B010-26B5CD2161CC}" dt="2023-03-28T09:16:32.150" v="188" actId="1076"/>
          <ac:spMkLst>
            <pc:docMk/>
            <pc:sldMk cId="3093565442" sldId="4391"/>
            <ac:spMk id="2" creationId="{C19C4042-E586-AC4B-818D-C8BF074B82B6}"/>
          </ac:spMkLst>
        </pc:spChg>
        <pc:spChg chg="mod">
          <ac:chgData name="Martijn  Mahler" userId="d5c95771-8dbe-4172-b586-43a063c901f5" providerId="ADAL" clId="{1ED97AFB-0DDD-403D-B010-26B5CD2161CC}" dt="2023-03-28T09:16:18.372" v="186" actId="1076"/>
          <ac:spMkLst>
            <pc:docMk/>
            <pc:sldMk cId="3093565442" sldId="4391"/>
            <ac:spMk id="4" creationId="{C715A092-AFC5-4A60-8D22-2B22785E2EE1}"/>
          </ac:spMkLst>
        </pc:spChg>
        <pc:spChg chg="mod">
          <ac:chgData name="Martijn  Mahler" userId="d5c95771-8dbe-4172-b586-43a063c901f5" providerId="ADAL" clId="{1ED97AFB-0DDD-403D-B010-26B5CD2161CC}" dt="2023-03-28T09:16:44.902" v="190" actId="14100"/>
          <ac:spMkLst>
            <pc:docMk/>
            <pc:sldMk cId="3093565442" sldId="4391"/>
            <ac:spMk id="6" creationId="{7BEF3281-9ADD-9271-9D75-4DD7F06842EA}"/>
          </ac:spMkLst>
        </pc:spChg>
        <pc:spChg chg="add mod">
          <ac:chgData name="Martijn  Mahler" userId="d5c95771-8dbe-4172-b586-43a063c901f5" providerId="ADAL" clId="{1ED97AFB-0DDD-403D-B010-26B5CD2161CC}" dt="2023-03-28T09:20:44.488" v="306" actId="404"/>
          <ac:spMkLst>
            <pc:docMk/>
            <pc:sldMk cId="3093565442" sldId="4391"/>
            <ac:spMk id="14" creationId="{40F78A00-4CFE-7E2E-F599-AA660DDD7380}"/>
          </ac:spMkLst>
        </pc:spChg>
        <pc:spChg chg="mod">
          <ac:chgData name="Martijn  Mahler" userId="d5c95771-8dbe-4172-b586-43a063c901f5" providerId="ADAL" clId="{1ED97AFB-0DDD-403D-B010-26B5CD2161CC}" dt="2023-03-28T09:14:30.277" v="129" actId="1038"/>
          <ac:spMkLst>
            <pc:docMk/>
            <pc:sldMk cId="3093565442" sldId="4391"/>
            <ac:spMk id="24" creationId="{904D461D-AE7F-49FB-B1F2-1F2AB3E8EEC6}"/>
          </ac:spMkLst>
        </pc:spChg>
        <pc:spChg chg="mod">
          <ac:chgData name="Martijn  Mahler" userId="d5c95771-8dbe-4172-b586-43a063c901f5" providerId="ADAL" clId="{1ED97AFB-0DDD-403D-B010-26B5CD2161CC}" dt="2023-03-28T09:14:14.268" v="91" actId="1037"/>
          <ac:spMkLst>
            <pc:docMk/>
            <pc:sldMk cId="3093565442" sldId="4391"/>
            <ac:spMk id="25" creationId="{0FCF0A23-5EBE-4306-B13A-474365464633}"/>
          </ac:spMkLst>
        </pc:spChg>
        <pc:spChg chg="mod">
          <ac:chgData name="Martijn  Mahler" userId="d5c95771-8dbe-4172-b586-43a063c901f5" providerId="ADAL" clId="{1ED97AFB-0DDD-403D-B010-26B5CD2161CC}" dt="2023-03-28T09:14:14.268" v="91" actId="1037"/>
          <ac:spMkLst>
            <pc:docMk/>
            <pc:sldMk cId="3093565442" sldId="4391"/>
            <ac:spMk id="26" creationId="{EA01C7EF-A5DC-486D-8F7E-63341AA2D9E5}"/>
          </ac:spMkLst>
        </pc:spChg>
        <pc:spChg chg="mod">
          <ac:chgData name="Martijn  Mahler" userId="d5c95771-8dbe-4172-b586-43a063c901f5" providerId="ADAL" clId="{1ED97AFB-0DDD-403D-B010-26B5CD2161CC}" dt="2023-03-28T09:15:00.744" v="137" actId="1076"/>
          <ac:spMkLst>
            <pc:docMk/>
            <pc:sldMk cId="3093565442" sldId="4391"/>
            <ac:spMk id="27" creationId="{71AF0071-D3D6-834B-A805-A02890D1F56E}"/>
          </ac:spMkLst>
        </pc:spChg>
        <pc:spChg chg="mod">
          <ac:chgData name="Martijn  Mahler" userId="d5c95771-8dbe-4172-b586-43a063c901f5" providerId="ADAL" clId="{1ED97AFB-0DDD-403D-B010-26B5CD2161CC}" dt="2023-03-28T09:15:06.140" v="138" actId="1076"/>
          <ac:spMkLst>
            <pc:docMk/>
            <pc:sldMk cId="3093565442" sldId="4391"/>
            <ac:spMk id="28" creationId="{BA4F27E7-9563-E541-AA3B-A9B4E0132CCD}"/>
          </ac:spMkLst>
        </pc:spChg>
        <pc:spChg chg="mod">
          <ac:chgData name="Martijn  Mahler" userId="d5c95771-8dbe-4172-b586-43a063c901f5" providerId="ADAL" clId="{1ED97AFB-0DDD-403D-B010-26B5CD2161CC}" dt="2023-03-28T09:16:32.150" v="188" actId="1076"/>
          <ac:spMkLst>
            <pc:docMk/>
            <pc:sldMk cId="3093565442" sldId="4391"/>
            <ac:spMk id="30" creationId="{4E2DB419-969E-EF49-9F70-AEDAF99DE742}"/>
          </ac:spMkLst>
        </pc:spChg>
        <pc:spChg chg="mod">
          <ac:chgData name="Martijn  Mahler" userId="d5c95771-8dbe-4172-b586-43a063c901f5" providerId="ADAL" clId="{1ED97AFB-0DDD-403D-B010-26B5CD2161CC}" dt="2023-03-28T09:15:21.410" v="139" actId="1076"/>
          <ac:spMkLst>
            <pc:docMk/>
            <pc:sldMk cId="3093565442" sldId="4391"/>
            <ac:spMk id="31" creationId="{8F752D42-04FA-3849-AC31-161F714ED4F9}"/>
          </ac:spMkLst>
        </pc:spChg>
        <pc:spChg chg="mod">
          <ac:chgData name="Martijn  Mahler" userId="d5c95771-8dbe-4172-b586-43a063c901f5" providerId="ADAL" clId="{1ED97AFB-0DDD-403D-B010-26B5CD2161CC}" dt="2023-03-28T09:15:06.140" v="138" actId="1076"/>
          <ac:spMkLst>
            <pc:docMk/>
            <pc:sldMk cId="3093565442" sldId="4391"/>
            <ac:spMk id="32" creationId="{EE998F56-6111-3D43-B367-52A04BB693DC}"/>
          </ac:spMkLst>
        </pc:spChg>
        <pc:spChg chg="mod">
          <ac:chgData name="Martijn  Mahler" userId="d5c95771-8dbe-4172-b586-43a063c901f5" providerId="ADAL" clId="{1ED97AFB-0DDD-403D-B010-26B5CD2161CC}" dt="2023-03-28T09:14:14.268" v="91" actId="1037"/>
          <ac:spMkLst>
            <pc:docMk/>
            <pc:sldMk cId="3093565442" sldId="4391"/>
            <ac:spMk id="35" creationId="{75A4D2F1-6AFA-AB4F-948C-B256B9DF1F1A}"/>
          </ac:spMkLst>
        </pc:spChg>
        <pc:spChg chg="mod">
          <ac:chgData name="Martijn  Mahler" userId="d5c95771-8dbe-4172-b586-43a063c901f5" providerId="ADAL" clId="{1ED97AFB-0DDD-403D-B010-26B5CD2161CC}" dt="2023-03-28T09:14:14.268" v="91" actId="1037"/>
          <ac:spMkLst>
            <pc:docMk/>
            <pc:sldMk cId="3093565442" sldId="4391"/>
            <ac:spMk id="37" creationId="{0527F75E-18E7-A24A-AD79-B252BC864731}"/>
          </ac:spMkLst>
        </pc:spChg>
        <pc:spChg chg="mod">
          <ac:chgData name="Martijn  Mahler" userId="d5c95771-8dbe-4172-b586-43a063c901f5" providerId="ADAL" clId="{1ED97AFB-0DDD-403D-B010-26B5CD2161CC}" dt="2023-03-28T09:14:14.268" v="91" actId="1037"/>
          <ac:spMkLst>
            <pc:docMk/>
            <pc:sldMk cId="3093565442" sldId="4391"/>
            <ac:spMk id="39" creationId="{797D9ADD-5E35-F843-9E0B-044A953EA33A}"/>
          </ac:spMkLst>
        </pc:spChg>
        <pc:spChg chg="mod">
          <ac:chgData name="Martijn  Mahler" userId="d5c95771-8dbe-4172-b586-43a063c901f5" providerId="ADAL" clId="{1ED97AFB-0DDD-403D-B010-26B5CD2161CC}" dt="2023-03-28T09:19:20.607" v="234" actId="1076"/>
          <ac:spMkLst>
            <pc:docMk/>
            <pc:sldMk cId="3093565442" sldId="4391"/>
            <ac:spMk id="41" creationId="{2E27ACDD-BA47-4252-AA45-96C4CF4F0151}"/>
          </ac:spMkLst>
        </pc:spChg>
        <pc:spChg chg="mod">
          <ac:chgData name="Martijn  Mahler" userId="d5c95771-8dbe-4172-b586-43a063c901f5" providerId="ADAL" clId="{1ED97AFB-0DDD-403D-B010-26B5CD2161CC}" dt="2023-03-28T09:19:24.124" v="235" actId="1076"/>
          <ac:spMkLst>
            <pc:docMk/>
            <pc:sldMk cId="3093565442" sldId="4391"/>
            <ac:spMk id="42" creationId="{9EB5B9D8-9ECA-461C-AA7D-5642E8D1EAEF}"/>
          </ac:spMkLst>
        </pc:spChg>
        <pc:spChg chg="mod">
          <ac:chgData name="Martijn  Mahler" userId="d5c95771-8dbe-4172-b586-43a063c901f5" providerId="ADAL" clId="{1ED97AFB-0DDD-403D-B010-26B5CD2161CC}" dt="2023-03-28T09:14:35.682" v="130" actId="1076"/>
          <ac:spMkLst>
            <pc:docMk/>
            <pc:sldMk cId="3093565442" sldId="4391"/>
            <ac:spMk id="44" creationId="{EB85846B-B4DD-D346-BE0C-37F878C3F360}"/>
          </ac:spMkLst>
        </pc:spChg>
        <pc:spChg chg="del">
          <ac:chgData name="Martijn  Mahler" userId="d5c95771-8dbe-4172-b586-43a063c901f5" providerId="ADAL" clId="{1ED97AFB-0DDD-403D-B010-26B5CD2161CC}" dt="2023-03-28T09:12:38.402" v="36" actId="478"/>
          <ac:spMkLst>
            <pc:docMk/>
            <pc:sldMk cId="3093565442" sldId="4391"/>
            <ac:spMk id="62" creationId="{7483FE9B-8273-405B-B581-75410448A356}"/>
          </ac:spMkLst>
        </pc:spChg>
        <pc:spChg chg="mod">
          <ac:chgData name="Martijn  Mahler" userId="d5c95771-8dbe-4172-b586-43a063c901f5" providerId="ADAL" clId="{1ED97AFB-0DDD-403D-B010-26B5CD2161CC}" dt="2023-03-28T09:13:32.699" v="48" actId="1076"/>
          <ac:spMkLst>
            <pc:docMk/>
            <pc:sldMk cId="3093565442" sldId="4391"/>
            <ac:spMk id="73" creationId="{1D18D472-F8C9-4A08-B3C9-D1DB2E7BAA1E}"/>
          </ac:spMkLst>
        </pc:spChg>
        <pc:spChg chg="mod">
          <ac:chgData name="Martijn  Mahler" userId="d5c95771-8dbe-4172-b586-43a063c901f5" providerId="ADAL" clId="{1ED97AFB-0DDD-403D-B010-26B5CD2161CC}" dt="2023-03-28T09:19:05.433" v="233" actId="404"/>
          <ac:spMkLst>
            <pc:docMk/>
            <pc:sldMk cId="3093565442" sldId="4391"/>
            <ac:spMk id="74" creationId="{E05D62E0-31F0-42CC-9FCE-CADA524041E2}"/>
          </ac:spMkLst>
        </pc:spChg>
        <pc:spChg chg="mod">
          <ac:chgData name="Martijn  Mahler" userId="d5c95771-8dbe-4172-b586-43a063c901f5" providerId="ADAL" clId="{1ED97AFB-0DDD-403D-B010-26B5CD2161CC}" dt="2023-03-28T09:18:07.060" v="232" actId="1037"/>
          <ac:spMkLst>
            <pc:docMk/>
            <pc:sldMk cId="3093565442" sldId="4391"/>
            <ac:spMk id="75" creationId="{FD3182BB-D5B9-4829-9B96-9CD0A8EBCB7E}"/>
          </ac:spMkLst>
        </pc:spChg>
        <pc:spChg chg="mod">
          <ac:chgData name="Martijn  Mahler" userId="d5c95771-8dbe-4172-b586-43a063c901f5" providerId="ADAL" clId="{1ED97AFB-0DDD-403D-B010-26B5CD2161CC}" dt="2023-03-28T09:18:07.060" v="232" actId="1037"/>
          <ac:spMkLst>
            <pc:docMk/>
            <pc:sldMk cId="3093565442" sldId="4391"/>
            <ac:spMk id="76" creationId="{5EB55369-1AD9-4DB0-B7D8-2873C86D164F}"/>
          </ac:spMkLst>
        </pc:spChg>
        <pc:graphicFrameChg chg="del">
          <ac:chgData name="Martijn  Mahler" userId="d5c95771-8dbe-4172-b586-43a063c901f5" providerId="ADAL" clId="{1ED97AFB-0DDD-403D-B010-26B5CD2161CC}" dt="2023-03-28T09:00:09.455" v="9" actId="478"/>
          <ac:graphicFrameMkLst>
            <pc:docMk/>
            <pc:sldMk cId="3093565442" sldId="4391"/>
            <ac:graphicFrameMk id="9" creationId="{B5CFA9CE-56C3-3E8F-B648-C2A284B6F049}"/>
          </ac:graphicFrameMkLst>
        </pc:graphicFrameChg>
        <pc:graphicFrameChg chg="add del mod">
          <ac:chgData name="Martijn  Mahler" userId="d5c95771-8dbe-4172-b586-43a063c901f5" providerId="ADAL" clId="{1ED97AFB-0DDD-403D-B010-26B5CD2161CC}" dt="2023-03-28T09:07:31.027" v="20" actId="478"/>
          <ac:graphicFrameMkLst>
            <pc:docMk/>
            <pc:sldMk cId="3093565442" sldId="4391"/>
            <ac:graphicFrameMk id="11" creationId="{C40A4147-5347-C2AB-11BD-BA921FC2071B}"/>
          </ac:graphicFrameMkLst>
        </pc:graphicFrameChg>
        <pc:graphicFrameChg chg="add del mod">
          <ac:chgData name="Martijn  Mahler" userId="d5c95771-8dbe-4172-b586-43a063c901f5" providerId="ADAL" clId="{1ED97AFB-0DDD-403D-B010-26B5CD2161CC}" dt="2023-03-28T09:09:44.717" v="30" actId="478"/>
          <ac:graphicFrameMkLst>
            <pc:docMk/>
            <pc:sldMk cId="3093565442" sldId="4391"/>
            <ac:graphicFrameMk id="12" creationId="{5D665E6D-AF9D-0F2A-D831-8C35D1409E35}"/>
          </ac:graphicFrameMkLst>
        </pc:graphicFrameChg>
        <pc:graphicFrameChg chg="add mod">
          <ac:chgData name="Martijn  Mahler" userId="d5c95771-8dbe-4172-b586-43a063c901f5" providerId="ADAL" clId="{1ED97AFB-0DDD-403D-B010-26B5CD2161CC}" dt="2023-03-28T09:16:55.400" v="192" actId="1076"/>
          <ac:graphicFrameMkLst>
            <pc:docMk/>
            <pc:sldMk cId="3093565442" sldId="4391"/>
            <ac:graphicFrameMk id="13" creationId="{DACA3DDC-CFE1-B41A-FC15-1376FBBD69D6}"/>
          </ac:graphicFrameMkLst>
        </pc:graphicFrameChg>
        <pc:graphicFrameChg chg="del mod">
          <ac:chgData name="Martijn  Mahler" userId="d5c95771-8dbe-4172-b586-43a063c901f5" providerId="ADAL" clId="{1ED97AFB-0DDD-403D-B010-26B5CD2161CC}" dt="2023-03-28T09:14:44.580" v="133" actId="478"/>
          <ac:graphicFrameMkLst>
            <pc:docMk/>
            <pc:sldMk cId="3093565442" sldId="4391"/>
            <ac:graphicFrameMk id="38" creationId="{41CF628E-F94F-CBA1-4E3B-5C93EA8D8E6D}"/>
          </ac:graphicFrameMkLst>
        </pc:graphicFrameChg>
        <pc:graphicFrameChg chg="mod">
          <ac:chgData name="Martijn  Mahler" userId="d5c95771-8dbe-4172-b586-43a063c901f5" providerId="ADAL" clId="{1ED97AFB-0DDD-403D-B010-26B5CD2161CC}" dt="2023-03-28T09:14:47.920" v="134" actId="1076"/>
          <ac:graphicFrameMkLst>
            <pc:docMk/>
            <pc:sldMk cId="3093565442" sldId="4391"/>
            <ac:graphicFrameMk id="66" creationId="{B439BF21-4DF0-40A7-BF4E-EB26C02EC904}"/>
          </ac:graphicFrameMkLst>
        </pc:graphicFrameChg>
        <pc:picChg chg="mod">
          <ac:chgData name="Martijn  Mahler" userId="d5c95771-8dbe-4172-b586-43a063c901f5" providerId="ADAL" clId="{1ED97AFB-0DDD-403D-B010-26B5CD2161CC}" dt="2023-03-28T08:59:13.520" v="6" actId="1076"/>
          <ac:picMkLst>
            <pc:docMk/>
            <pc:sldMk cId="3093565442" sldId="4391"/>
            <ac:picMk id="8" creationId="{7E3CB71A-45DD-3951-6C86-F72EDD15A445}"/>
          </ac:picMkLst>
        </pc:picChg>
        <pc:picChg chg="add mod">
          <ac:chgData name="Martijn  Mahler" userId="d5c95771-8dbe-4172-b586-43a063c901f5" providerId="ADAL" clId="{1ED97AFB-0DDD-403D-B010-26B5CD2161CC}" dt="2023-03-28T08:59:10.720" v="5" actId="1076"/>
          <ac:picMkLst>
            <pc:docMk/>
            <pc:sldMk cId="3093565442" sldId="4391"/>
            <ac:picMk id="10" creationId="{2BA47566-A39E-F0B9-C01A-BCF4784CA9EE}"/>
          </ac:picMkLst>
        </pc:picChg>
        <pc:picChg chg="mod">
          <ac:chgData name="Martijn  Mahler" userId="d5c95771-8dbe-4172-b586-43a063c901f5" providerId="ADAL" clId="{1ED97AFB-0DDD-403D-B010-26B5CD2161CC}" dt="2023-03-28T09:15:44.230" v="181" actId="1037"/>
          <ac:picMkLst>
            <pc:docMk/>
            <pc:sldMk cId="3093565442" sldId="4391"/>
            <ac:picMk id="16" creationId="{C89F4161-423E-4098-865D-FFD8D6C9FBE0}"/>
          </ac:picMkLst>
        </pc:picChg>
        <pc:picChg chg="mod">
          <ac:chgData name="Martijn  Mahler" userId="d5c95771-8dbe-4172-b586-43a063c901f5" providerId="ADAL" clId="{1ED97AFB-0DDD-403D-B010-26B5CD2161CC}" dt="2023-03-28T09:15:44.230" v="181" actId="1037"/>
          <ac:picMkLst>
            <pc:docMk/>
            <pc:sldMk cId="3093565442" sldId="4391"/>
            <ac:picMk id="18" creationId="{22346EA3-6104-4C4A-98C4-2D21F5C49087}"/>
          </ac:picMkLst>
        </pc:picChg>
        <pc:picChg chg="mod">
          <ac:chgData name="Martijn  Mahler" userId="d5c95771-8dbe-4172-b586-43a063c901f5" providerId="ADAL" clId="{1ED97AFB-0DDD-403D-B010-26B5CD2161CC}" dt="2023-03-28T09:15:51.770" v="182" actId="1076"/>
          <ac:picMkLst>
            <pc:docMk/>
            <pc:sldMk cId="3093565442" sldId="4391"/>
            <ac:picMk id="19" creationId="{C480535E-D4D6-4E81-AAB3-F18D35417FF1}"/>
          </ac:picMkLst>
        </pc:picChg>
        <pc:picChg chg="mod">
          <ac:chgData name="Martijn  Mahler" userId="d5c95771-8dbe-4172-b586-43a063c901f5" providerId="ADAL" clId="{1ED97AFB-0DDD-403D-B010-26B5CD2161CC}" dt="2023-03-28T09:15:44.230" v="181" actId="1037"/>
          <ac:picMkLst>
            <pc:docMk/>
            <pc:sldMk cId="3093565442" sldId="4391"/>
            <ac:picMk id="20" creationId="{B735DC18-2489-46B4-BE37-3B37C08EF848}"/>
          </ac:picMkLst>
        </pc:picChg>
        <pc:picChg chg="mod">
          <ac:chgData name="Martijn  Mahler" userId="d5c95771-8dbe-4172-b586-43a063c901f5" providerId="ADAL" clId="{1ED97AFB-0DDD-403D-B010-26B5CD2161CC}" dt="2023-03-28T09:15:44.230" v="181" actId="1037"/>
          <ac:picMkLst>
            <pc:docMk/>
            <pc:sldMk cId="3093565442" sldId="4391"/>
            <ac:picMk id="22" creationId="{6F610079-09BE-41B6-8F3B-FD5B00544928}"/>
          </ac:picMkLst>
        </pc:picChg>
        <pc:picChg chg="mod">
          <ac:chgData name="Martijn  Mahler" userId="d5c95771-8dbe-4172-b586-43a063c901f5" providerId="ADAL" clId="{1ED97AFB-0DDD-403D-B010-26B5CD2161CC}" dt="2023-03-28T08:59:20.334" v="8" actId="14100"/>
          <ac:picMkLst>
            <pc:docMk/>
            <pc:sldMk cId="3093565442" sldId="4391"/>
            <ac:picMk id="51" creationId="{635C9AA2-1471-15D0-32D5-EC995624B758}"/>
          </ac:picMkLst>
        </pc:picChg>
        <pc:cxnChg chg="del">
          <ac:chgData name="Martijn  Mahler" userId="d5c95771-8dbe-4172-b586-43a063c901f5" providerId="ADAL" clId="{1ED97AFB-0DDD-403D-B010-26B5CD2161CC}" dt="2023-03-28T09:12:42.526" v="38" actId="478"/>
          <ac:cxnSpMkLst>
            <pc:docMk/>
            <pc:sldMk cId="3093565442" sldId="4391"/>
            <ac:cxnSpMk id="64" creationId="{2643EF4A-767D-4086-AF57-43D3484317EA}"/>
          </ac:cxnSpMkLst>
        </pc:cxnChg>
      </pc:sldChg>
    </pc:docChg>
  </pc:docChgLst>
  <pc:docChgLst>
    <pc:chgData name="Jose Oostendorp" userId="fece682c-5500-45c0-b398-18cdf787ac1e" providerId="ADAL" clId="{2D21CB2B-DC6C-4B2F-A367-4F219848DC83}"/>
    <pc:docChg chg="undo custSel addSld delSld">
      <pc:chgData name="Jose Oostendorp" userId="fece682c-5500-45c0-b398-18cdf787ac1e" providerId="ADAL" clId="{2D21CB2B-DC6C-4B2F-A367-4F219848DC83}" dt="2024-03-18T10:15:00.842" v="1" actId="2890"/>
      <pc:docMkLst>
        <pc:docMk/>
      </pc:docMkLst>
      <pc:sldChg chg="add del">
        <pc:chgData name="Jose Oostendorp" userId="fece682c-5500-45c0-b398-18cdf787ac1e" providerId="ADAL" clId="{2D21CB2B-DC6C-4B2F-A367-4F219848DC83}" dt="2024-03-18T10:15:00.842" v="1" actId="2890"/>
        <pc:sldMkLst>
          <pc:docMk/>
          <pc:sldMk cId="3545765907" sldId="439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Macro-Enabled_Worksheet.xlsm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680395128012872E-2"/>
          <c:y val="0.17382947504067484"/>
          <c:w val="0.44789510006901312"/>
          <c:h val="0.78476420798065294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[Map1]Blad2!Draaitabel5</c:name>
    <c:fmtId val="11"/>
  </c:pivotSource>
  <c:chart>
    <c:autoTitleDeleted val="1"/>
    <c:pivotFmts>
      <c:pivotFmt>
        <c:idx val="0"/>
        <c:spPr>
          <a:gradFill>
            <a:gsLst>
              <a:gs pos="0">
                <a:schemeClr val="accent1"/>
              </a:gs>
              <a:gs pos="100000">
                <a:schemeClr val="accent1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c:spPr>
        <c:marker>
          <c:symbol val="circle"/>
          <c:size val="6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>
            <a:gsLst>
              <a:gs pos="0">
                <a:schemeClr val="accent1"/>
              </a:gs>
              <a:gs pos="100000">
                <a:schemeClr val="accent1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gradFill>
            <a:gsLst>
              <a:gs pos="0">
                <a:schemeClr val="accent1"/>
              </a:gs>
              <a:gs pos="100000">
                <a:schemeClr val="accent1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7.1749200099161664E-2"/>
          <c:y val="4.4671607723807315E-2"/>
          <c:w val="0.77904963967083729"/>
          <c:h val="0.55741756537499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Totaal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Blad2!$A$4:$A$13</c:f>
              <c:strCache>
                <c:ptCount val="9"/>
                <c:pt idx="0">
                  <c:v>huisarts</c:v>
                </c:pt>
                <c:pt idx="1">
                  <c:v>Trede 2; hoogcomplexe tafels </c:v>
                </c:pt>
                <c:pt idx="2">
                  <c:v>LVB</c:v>
                </c:pt>
                <c:pt idx="3">
                  <c:v>Combinatie Wijkteam GGZ</c:v>
                </c:pt>
                <c:pt idx="4">
                  <c:v>Combinatie SGGZ</c:v>
                </c:pt>
                <c:pt idx="5">
                  <c:v>Wijkteam</c:v>
                </c:pt>
                <c:pt idx="6">
                  <c:v>Ambulante begeleiding </c:v>
                </c:pt>
                <c:pt idx="7">
                  <c:v>Advies/ consultatie functie</c:v>
                </c:pt>
                <c:pt idx="8">
                  <c:v>Specialistische GGZ</c:v>
                </c:pt>
              </c:strCache>
            </c:strRef>
          </c:cat>
          <c:val>
            <c:numRef>
              <c:f>Blad2!$B$4:$B$13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9</c:v>
                </c:pt>
                <c:pt idx="6">
                  <c:v>14</c:v>
                </c:pt>
                <c:pt idx="7">
                  <c:v>30</c:v>
                </c:pt>
                <c:pt idx="8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2D-478F-9E10-FA65CE6441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8078544"/>
        <c:axId val="1957301280"/>
      </c:barChart>
      <c:catAx>
        <c:axId val="16807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nl-NL"/>
          </a:p>
        </c:txPr>
        <c:crossAx val="1957301280"/>
        <c:crosses val="autoZero"/>
        <c:auto val="1"/>
        <c:lblAlgn val="ctr"/>
        <c:lblOffset val="100"/>
        <c:noMultiLvlLbl val="0"/>
      </c:catAx>
      <c:valAx>
        <c:axId val="1957301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807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E7AA5-1F10-4FB4-9B01-97D7E1B54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596E6E4-10C6-4BAD-8A90-D4769B364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FE23A4-A002-4798-A4D3-EC986E9E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EE7F68-A1E0-4F25-8CD2-AF5A53210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35486A-5B6D-417E-8AC3-CF763F3C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05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91A988-E364-4785-8948-41D1FB73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99B2304-A511-4A71-9DEB-6F2E7F28A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97442D-708A-43DB-AE81-0CC2E6F5C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238523-063C-43F4-B154-1132AB195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A15BBF-D336-482C-BF44-934AD6F6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59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C4834DB-803B-45B1-9781-97AF50A742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32FD7D6-0979-4A57-A678-0ABF63FA4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21F77E-B85B-43D8-A5D0-8D09B2DF2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825225-37E0-4838-BD69-4F5D5EC4C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E21322-D5A7-48F9-A2E7-6A9EC4F32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013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57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DF7AB-A45B-4048-9CDC-038F9D89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0DDC51-72EC-4F68-9357-DE1F631A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98C4FF-C228-4817-9616-3CA729F10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7124BF-04F5-4E95-9D51-D985A789A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3DE38D-2774-480A-B03C-B73A37EDD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6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7CF38-BE04-4606-AECD-F18949AA9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AE4D5F1-8DE8-495A-8309-6F091969E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BDD025-BAD7-4BF7-ABC4-C2B62529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4D0B3D-5316-42C5-9333-ACAC64D39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F90170-1BE5-48EF-8152-DAE62348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834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AA303-D547-4B24-BBA6-6ED94B7C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838935-B14D-4D3B-BE21-481C8FC35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6CCE592-60B1-410B-841F-605A8148B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2807EB-D321-4E8E-B703-E55F9AF75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C0405A-40E4-40F3-BB81-D7A97F21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3C4211-E288-4A26-BCEE-A2A69E43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67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FDE502-BD50-4AF4-8B82-173319EE1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E56A95-172E-414B-834E-4A8A5D0BF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997DFA-7CF7-4805-BF95-CDCBFA06B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1BB2F19-F555-482E-B4BC-89FE5435D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37CA380-6EC1-4A7B-A331-15F5D121C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D3225AB-6B1B-4D9F-BA32-3E296DF8D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E45F69E-1607-4D54-BECC-6317A62C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83F2318-B7EC-460D-96C2-B5F0F42CF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928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A1E5E-44C3-41D7-892D-9D9D665AA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2694B15-78F9-4A85-9873-CDCB67E3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21D5E48-3EE7-4626-9791-FA77FF4E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64C1AE4-9359-4014-A0C8-FEAAE489D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20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F74B855-334A-4340-8886-314E592BD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5B057AB-F34D-4025-A877-00546B7C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E297E16-31EB-484F-BD30-E917608BC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79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23B68E-E72D-4215-ADD6-10CF15345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BB8BFD-3BFE-4E68-8B1F-6FAD4DC85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C981BB8-05CF-48DD-9123-9007E853B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15A592-18C6-48FF-88E5-BF61102C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E9B773-ED71-4706-89C4-2FA509B75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74BC61-C604-44CD-800D-5979E6C50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36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3580AE-3F4E-464F-A366-E04CED12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D1CDE5-82B2-4E1D-B829-428696612B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8E74976-0A9F-4723-9376-DA81E340B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438C798-970D-43B5-89F1-117B69EA0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B488DE-4804-498B-A8ED-5024BE689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CA2F92-C112-4ADD-8E30-A7E835E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79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A20EBA1-E4DA-47DB-8406-78069C1A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96A0F2-7DAE-4B41-BC4B-B1706A2C5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B5CDC4-E681-4AE2-BD8B-84B9BA87D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41895-51F7-4934-A7A8-504BC37EEF8C}" type="datetimeFigureOut">
              <a:rPr lang="nl-NL" smtClean="0"/>
              <a:t>18-3-2024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DBDA54-7D6B-4CEC-AF3D-A6C2A4A59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387B69-C291-4E21-90C7-DE1F13384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701B6-1911-4FEA-AEA9-65D08BABD6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8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chart" Target="../charts/chart2.xml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chart" Target="../charts/chart1.xml"/><Relationship Id="rId16" Type="http://schemas.openxmlformats.org/officeDocument/2006/relationships/image" Target="../media/image14.pn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19" Type="http://schemas.openxmlformats.org/officeDocument/2006/relationships/image" Target="../media/image17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Object 20">
            <a:extLst>
              <a:ext uri="{FF2B5EF4-FFF2-40B4-BE49-F238E27FC236}">
                <a16:creationId xmlns:a16="http://schemas.microsoft.com/office/drawing/2014/main" id="{B439BF21-4DF0-40A7-BF4E-EB26C02EC9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944987"/>
              </p:ext>
            </p:extLst>
          </p:nvPr>
        </p:nvGraphicFramePr>
        <p:xfrm>
          <a:off x="391913" y="2916752"/>
          <a:ext cx="5721690" cy="3582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troomdiagram: Uitstel 3">
            <a:extLst>
              <a:ext uri="{FF2B5EF4-FFF2-40B4-BE49-F238E27FC236}">
                <a16:creationId xmlns:a16="http://schemas.microsoft.com/office/drawing/2014/main" id="{C715A092-AFC5-4A60-8D22-2B22785E2EE1}"/>
              </a:ext>
            </a:extLst>
          </p:cNvPr>
          <p:cNvSpPr/>
          <p:nvPr/>
        </p:nvSpPr>
        <p:spPr>
          <a:xfrm>
            <a:off x="4443245" y="813773"/>
            <a:ext cx="5678018" cy="5967538"/>
          </a:xfrm>
          <a:prstGeom prst="flowChartDelay">
            <a:avLst/>
          </a:prstGeom>
          <a:solidFill>
            <a:schemeClr val="bg2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217"/>
            <a:endParaRPr lang="nl-NL">
              <a:solidFill>
                <a:srgbClr val="999999"/>
              </a:solidFill>
              <a:latin typeface="Calibri" panose="020F0502020204030204"/>
            </a:endParaRPr>
          </a:p>
        </p:txBody>
      </p:sp>
      <p:sp>
        <p:nvSpPr>
          <p:cNvPr id="73" name="Freeform 73">
            <a:extLst>
              <a:ext uri="{FF2B5EF4-FFF2-40B4-BE49-F238E27FC236}">
                <a16:creationId xmlns:a16="http://schemas.microsoft.com/office/drawing/2014/main" id="{1D18D472-F8C9-4A08-B3C9-D1DB2E7BA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990" y="4643369"/>
            <a:ext cx="2763489" cy="792000"/>
          </a:xfrm>
          <a:custGeom>
            <a:avLst/>
            <a:gdLst>
              <a:gd name="T0" fmla="*/ 4956 w 5780"/>
              <a:gd name="T1" fmla="*/ 0 h 1607"/>
              <a:gd name="T2" fmla="*/ 4956 w 5780"/>
              <a:gd name="T3" fmla="*/ 0 h 1607"/>
              <a:gd name="T4" fmla="*/ 823 w 5780"/>
              <a:gd name="T5" fmla="*/ 0 h 1607"/>
              <a:gd name="T6" fmla="*/ 0 w 5780"/>
              <a:gd name="T7" fmla="*/ 803 h 1607"/>
              <a:gd name="T8" fmla="*/ 0 w 5780"/>
              <a:gd name="T9" fmla="*/ 803 h 1607"/>
              <a:gd name="T10" fmla="*/ 823 w 5780"/>
              <a:gd name="T11" fmla="*/ 1606 h 1607"/>
              <a:gd name="T12" fmla="*/ 4956 w 5780"/>
              <a:gd name="T13" fmla="*/ 1606 h 1607"/>
              <a:gd name="T14" fmla="*/ 5779 w 5780"/>
              <a:gd name="T15" fmla="*/ 803 h 1607"/>
              <a:gd name="T16" fmla="*/ 5779 w 5780"/>
              <a:gd name="T17" fmla="*/ 803 h 1607"/>
              <a:gd name="T18" fmla="*/ 4956 w 5780"/>
              <a:gd name="T19" fmla="*/ 0 h 1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80" h="1607">
                <a:moveTo>
                  <a:pt x="4956" y="0"/>
                </a:moveTo>
                <a:lnTo>
                  <a:pt x="4956" y="0"/>
                </a:lnTo>
                <a:cubicBezTo>
                  <a:pt x="823" y="0"/>
                  <a:pt x="823" y="0"/>
                  <a:pt x="823" y="0"/>
                </a:cubicBezTo>
                <a:cubicBezTo>
                  <a:pt x="373" y="0"/>
                  <a:pt x="0" y="353"/>
                  <a:pt x="0" y="803"/>
                </a:cubicBezTo>
                <a:lnTo>
                  <a:pt x="0" y="803"/>
                </a:lnTo>
                <a:cubicBezTo>
                  <a:pt x="0" y="1253"/>
                  <a:pt x="373" y="1606"/>
                  <a:pt x="823" y="1606"/>
                </a:cubicBezTo>
                <a:cubicBezTo>
                  <a:pt x="4956" y="1606"/>
                  <a:pt x="4956" y="1606"/>
                  <a:pt x="4956" y="1606"/>
                </a:cubicBezTo>
                <a:cubicBezTo>
                  <a:pt x="5407" y="1606"/>
                  <a:pt x="5779" y="1253"/>
                  <a:pt x="5779" y="803"/>
                </a:cubicBezTo>
                <a:lnTo>
                  <a:pt x="5779" y="803"/>
                </a:lnTo>
                <a:cubicBezTo>
                  <a:pt x="5779" y="353"/>
                  <a:pt x="5407" y="0"/>
                  <a:pt x="495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232323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217"/>
            <a:endParaRPr lang="en-SV">
              <a:solidFill>
                <a:srgbClr val="989998"/>
              </a:solidFill>
              <a:latin typeface="Calibri" panose="020F0502020204030204"/>
            </a:endParaRPr>
          </a:p>
        </p:txBody>
      </p:sp>
      <p:sp>
        <p:nvSpPr>
          <p:cNvPr id="24" name="Rounded Rectangle 1">
            <a:extLst>
              <a:ext uri="{FF2B5EF4-FFF2-40B4-BE49-F238E27FC236}">
                <a16:creationId xmlns:a16="http://schemas.microsoft.com/office/drawing/2014/main" id="{904D461D-AE7F-49FB-B1F2-1F2AB3E8EEC6}"/>
              </a:ext>
            </a:extLst>
          </p:cNvPr>
          <p:cNvSpPr/>
          <p:nvPr/>
        </p:nvSpPr>
        <p:spPr>
          <a:xfrm>
            <a:off x="4398873" y="3437562"/>
            <a:ext cx="4224607" cy="432474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FFFFFF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597016" y="3454899"/>
            <a:ext cx="399409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914217"/>
            <a:r>
              <a:rPr lang="en-US" b="1" dirty="0">
                <a:solidFill>
                  <a:srgbClr val="363E48"/>
                </a:solidFill>
                <a:latin typeface="Roboto Light"/>
                <a:ea typeface="Roboto Light"/>
                <a:cs typeface="Aharoni"/>
              </a:rPr>
              <a:t>HEB JIJ EEN CASUS?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19C4042-E586-AC4B-818D-C8BF074B82B6}"/>
              </a:ext>
            </a:extLst>
          </p:cNvPr>
          <p:cNvSpPr>
            <a:spLocks noChangeAspect="1"/>
          </p:cNvSpPr>
          <p:nvPr/>
        </p:nvSpPr>
        <p:spPr>
          <a:xfrm>
            <a:off x="4389018" y="3918849"/>
            <a:ext cx="720000" cy="72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sz="150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1AF0071-D3D6-834B-A805-A02890D1F56E}"/>
              </a:ext>
            </a:extLst>
          </p:cNvPr>
          <p:cNvSpPr>
            <a:spLocks noChangeAspect="1"/>
          </p:cNvSpPr>
          <p:nvPr/>
        </p:nvSpPr>
        <p:spPr>
          <a:xfrm>
            <a:off x="4372299" y="4833885"/>
            <a:ext cx="720000" cy="72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sz="150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A4F27E7-9563-E541-AA3B-A9B4E0132CCD}"/>
              </a:ext>
            </a:extLst>
          </p:cNvPr>
          <p:cNvSpPr>
            <a:spLocks noChangeAspect="1"/>
          </p:cNvSpPr>
          <p:nvPr/>
        </p:nvSpPr>
        <p:spPr>
          <a:xfrm>
            <a:off x="4399491" y="5760148"/>
            <a:ext cx="720000" cy="72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sz="150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E2DB419-969E-EF49-9F70-AEDAF99DE742}"/>
              </a:ext>
            </a:extLst>
          </p:cNvPr>
          <p:cNvSpPr/>
          <p:nvPr/>
        </p:nvSpPr>
        <p:spPr>
          <a:xfrm>
            <a:off x="3992547" y="3894749"/>
            <a:ext cx="14661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5000" b="1" dirty="0">
                <a:solidFill>
                  <a:srgbClr val="FFFFFF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F752D42-04FA-3849-AC31-161F714ED4F9}"/>
              </a:ext>
            </a:extLst>
          </p:cNvPr>
          <p:cNvSpPr/>
          <p:nvPr/>
        </p:nvSpPr>
        <p:spPr>
          <a:xfrm>
            <a:off x="4272516" y="4742450"/>
            <a:ext cx="96257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5000" b="1" dirty="0">
                <a:solidFill>
                  <a:srgbClr val="FFFFFF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E998F56-6111-3D43-B367-52A04BB693DC}"/>
              </a:ext>
            </a:extLst>
          </p:cNvPr>
          <p:cNvSpPr/>
          <p:nvPr/>
        </p:nvSpPr>
        <p:spPr>
          <a:xfrm>
            <a:off x="4003812" y="5644983"/>
            <a:ext cx="153388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7"/>
            <a:r>
              <a:rPr lang="en-US" sz="5000" b="1" dirty="0">
                <a:solidFill>
                  <a:srgbClr val="FFFFFF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3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5A4D2F1-6AFA-AB4F-948C-B256B9DF1F1A}"/>
              </a:ext>
            </a:extLst>
          </p:cNvPr>
          <p:cNvSpPr/>
          <p:nvPr/>
        </p:nvSpPr>
        <p:spPr>
          <a:xfrm>
            <a:off x="5258528" y="3956306"/>
            <a:ext cx="4098412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defTabSz="914217"/>
            <a:r>
              <a:rPr lang="en-US" sz="1400" b="1" dirty="0">
                <a:solidFill>
                  <a:srgbClr val="363E48"/>
                </a:solidFill>
                <a:ea typeface="Roboto Light"/>
                <a:cs typeface="Montserrat" charset="0"/>
              </a:rPr>
              <a:t>Contact!</a:t>
            </a:r>
          </a:p>
          <a:p>
            <a:pPr defTabSz="914217"/>
            <a:r>
              <a:rPr lang="en-US" sz="1400" dirty="0">
                <a:solidFill>
                  <a:schemeClr val="tx2"/>
                </a:solidFill>
                <a:ea typeface="Roboto Light"/>
                <a:cs typeface="Montserrat" charset="0"/>
              </a:rPr>
              <a:t>José Oostendorp j.oostendorp@mediis.nl</a:t>
            </a:r>
            <a:r>
              <a:rPr lang="en-US" sz="1600" dirty="0">
                <a:solidFill>
                  <a:schemeClr val="tx2"/>
                </a:solidFill>
                <a:latin typeface="Roboto Light"/>
                <a:ea typeface="Roboto Light"/>
                <a:cs typeface="Montserrat" charset="0"/>
              </a:rPr>
              <a:t>"   </a:t>
            </a:r>
            <a:endParaRPr lang="en-US" sz="1600" dirty="0">
              <a:solidFill>
                <a:schemeClr val="tx2"/>
              </a:solidFill>
              <a:latin typeface="Roboto Light" panose="02000000000000000000" pitchFamily="2" charset="0"/>
              <a:ea typeface="Roboto Light" panose="02000000000000000000" pitchFamily="2" charset="0"/>
              <a:cs typeface="Montserrat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527F75E-18E7-A24A-AD79-B252BC864731}"/>
              </a:ext>
            </a:extLst>
          </p:cNvPr>
          <p:cNvSpPr/>
          <p:nvPr/>
        </p:nvSpPr>
        <p:spPr>
          <a:xfrm>
            <a:off x="5278989" y="4746108"/>
            <a:ext cx="4388491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defTabSz="914217"/>
            <a:r>
              <a:rPr lang="en-US" sz="1400" b="1" dirty="0">
                <a:solidFill>
                  <a:srgbClr val="363E48"/>
                </a:solidFill>
                <a:ea typeface="Roboto Light"/>
                <a:cs typeface="Montserrat" charset="0"/>
              </a:rPr>
              <a:t>Vul in!</a:t>
            </a:r>
          </a:p>
          <a:p>
            <a:pPr defTabSz="914217"/>
            <a:r>
              <a:rPr lang="en-US" sz="1400" dirty="0">
                <a:solidFill>
                  <a:srgbClr val="363E48"/>
                </a:solidFill>
                <a:ea typeface="Roboto Light"/>
                <a:cs typeface="Montserrat" charset="0"/>
              </a:rPr>
              <a:t>Vul het aanmeldformulier in op https://www.mediis.nl/voor-zorgverleners/aanmelden-overlegtafel-ggz-18</a:t>
            </a:r>
            <a:endParaRPr lang="en-US" sz="1400" dirty="0">
              <a:solidFill>
                <a:srgbClr val="363E48"/>
              </a:solidFill>
              <a:ea typeface="Roboto Light" panose="02000000000000000000" pitchFamily="2" charset="0"/>
              <a:cs typeface="Montserrat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97D9ADD-5E35-F843-9E0B-044A953EA33A}"/>
              </a:ext>
            </a:extLst>
          </p:cNvPr>
          <p:cNvSpPr/>
          <p:nvPr/>
        </p:nvSpPr>
        <p:spPr>
          <a:xfrm>
            <a:off x="5252045" y="5731563"/>
            <a:ext cx="3623020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defTabSz="914217"/>
            <a:r>
              <a:rPr lang="en-US" sz="1400" b="1" dirty="0">
                <a:solidFill>
                  <a:srgbClr val="363E48"/>
                </a:solidFill>
                <a:ea typeface="Roboto Light"/>
                <a:cs typeface="Montserrat" charset="0"/>
              </a:rPr>
              <a:t>Vertel!</a:t>
            </a:r>
          </a:p>
          <a:p>
            <a:pPr defTabSz="914217"/>
            <a:r>
              <a:rPr lang="en-US" sz="1400" dirty="0">
                <a:solidFill>
                  <a:srgbClr val="363E48"/>
                </a:solidFill>
                <a:ea typeface="Roboto Light"/>
                <a:cs typeface="Montserrat" charset="0"/>
              </a:rPr>
              <a:t>Elke dinsdag digitaal van 10:00 – 10:30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01C7EF-A5DC-486D-8F7E-63341AA2D9E5}"/>
              </a:ext>
            </a:extLst>
          </p:cNvPr>
          <p:cNvSpPr txBox="1"/>
          <p:nvPr/>
        </p:nvSpPr>
        <p:spPr>
          <a:xfrm>
            <a:off x="4389017" y="98992"/>
            <a:ext cx="756283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217"/>
            <a:r>
              <a:rPr lang="nl-NL" sz="4400" b="1" dirty="0">
                <a:solidFill>
                  <a:srgbClr val="2299C0">
                    <a:lumMod val="50000"/>
                  </a:srgbClr>
                </a:solidFill>
                <a:latin typeface="Roboto Thin" panose="02000000000000000000" pitchFamily="2" charset="0"/>
                <a:ea typeface="Roboto Thin" panose="02000000000000000000" pitchFamily="2" charset="0"/>
              </a:rPr>
              <a:t>DE OVERLEGTAFEL</a:t>
            </a:r>
          </a:p>
        </p:txBody>
      </p:sp>
      <p:sp>
        <p:nvSpPr>
          <p:cNvPr id="42" name="Rounded Rectangle 1">
            <a:extLst>
              <a:ext uri="{FF2B5EF4-FFF2-40B4-BE49-F238E27FC236}">
                <a16:creationId xmlns:a16="http://schemas.microsoft.com/office/drawing/2014/main" id="{9EB5B9D8-9ECA-461C-AA7D-5642E8D1EAEF}"/>
              </a:ext>
            </a:extLst>
          </p:cNvPr>
          <p:cNvSpPr/>
          <p:nvPr/>
        </p:nvSpPr>
        <p:spPr>
          <a:xfrm>
            <a:off x="4416301" y="804832"/>
            <a:ext cx="4207180" cy="452987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41" name="CuadroTexto 350">
            <a:extLst>
              <a:ext uri="{FF2B5EF4-FFF2-40B4-BE49-F238E27FC236}">
                <a16:creationId xmlns:a16="http://schemas.microsoft.com/office/drawing/2014/main" id="{2E27ACDD-BA47-4252-AA45-96C4CF4F0151}"/>
              </a:ext>
            </a:extLst>
          </p:cNvPr>
          <p:cNvSpPr txBox="1"/>
          <p:nvPr/>
        </p:nvSpPr>
        <p:spPr>
          <a:xfrm>
            <a:off x="4490278" y="828979"/>
            <a:ext cx="41008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914217"/>
            <a:r>
              <a:rPr lang="en-US" b="1" dirty="0">
                <a:solidFill>
                  <a:srgbClr val="363E48"/>
                </a:solidFill>
                <a:latin typeface="Roboto Light"/>
                <a:ea typeface="Roboto Light"/>
                <a:cs typeface="Aharoni"/>
              </a:rPr>
              <a:t>HOE GING HET OOK ALWEER?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C89F4161-423E-4098-865D-FFD8D6C9F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622" y="1336277"/>
            <a:ext cx="236783" cy="236783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22346EA3-6104-4C4A-98C4-2D21F5C490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132" y="1802178"/>
            <a:ext cx="237765" cy="237765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480535E-D4D6-4E81-AAB3-F18D35417F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285" y="2213869"/>
            <a:ext cx="237765" cy="237765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735DC18-2489-46B4-BE37-3B37C08EF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3582" y="2589949"/>
            <a:ext cx="237765" cy="237765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6F610079-09BE-41B6-8F3B-FD5B00544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132" y="3010725"/>
            <a:ext cx="237765" cy="237765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0FCF0A23-5EBE-4306-B13A-474365464633}"/>
              </a:ext>
            </a:extLst>
          </p:cNvPr>
          <p:cNvSpPr txBox="1"/>
          <p:nvPr/>
        </p:nvSpPr>
        <p:spPr>
          <a:xfrm>
            <a:off x="4706797" y="1278649"/>
            <a:ext cx="4785814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chemeClr val="tx2">
                    <a:lumMod val="50000"/>
                  </a:schemeClr>
                </a:solidFill>
                <a:ea typeface="Roboto Light" panose="02000000000000000000" pitchFamily="2" charset="0"/>
              </a:rPr>
              <a:t>De cliënt is nog niet in zorg bij een GGZ-instelling en er is onduidelijkheid over waar de cliënt het best terecht kan;</a:t>
            </a:r>
          </a:p>
          <a:p>
            <a:endParaRPr lang="nl-NL" sz="800" dirty="0">
              <a:solidFill>
                <a:schemeClr val="tx2">
                  <a:lumMod val="50000"/>
                </a:schemeClr>
              </a:solidFill>
              <a:ea typeface="Roboto Light" panose="02000000000000000000" pitchFamily="2" charset="0"/>
            </a:endParaRPr>
          </a:p>
          <a:p>
            <a:r>
              <a:rPr lang="nl-NL" sz="1100" dirty="0">
                <a:solidFill>
                  <a:schemeClr val="tx2">
                    <a:lumMod val="50000"/>
                  </a:schemeClr>
                </a:solidFill>
                <a:ea typeface="Roboto Light" panose="02000000000000000000" pitchFamily="2" charset="0"/>
              </a:rPr>
              <a:t>De cliënt heeft de diagnostiek doorlopen en is niet passend bij de huidige instelling;</a:t>
            </a:r>
          </a:p>
          <a:p>
            <a:endParaRPr lang="nl-NL" sz="800" dirty="0">
              <a:solidFill>
                <a:schemeClr val="tx2">
                  <a:lumMod val="50000"/>
                </a:schemeClr>
              </a:solidFill>
              <a:ea typeface="Roboto Light" panose="02000000000000000000" pitchFamily="2" charset="0"/>
            </a:endParaRPr>
          </a:p>
          <a:p>
            <a:r>
              <a:rPr lang="nl-NL" sz="1100" dirty="0">
                <a:solidFill>
                  <a:schemeClr val="tx2">
                    <a:lumMod val="50000"/>
                  </a:schemeClr>
                </a:solidFill>
                <a:ea typeface="Roboto Light" panose="02000000000000000000" pitchFamily="2" charset="0"/>
              </a:rPr>
              <a:t>In de reguliere verwijsafspraak wordt tegen blokkades aangelopen; </a:t>
            </a:r>
          </a:p>
          <a:p>
            <a:endParaRPr lang="nl-NL" sz="800" dirty="0">
              <a:solidFill>
                <a:schemeClr val="tx2">
                  <a:lumMod val="50000"/>
                </a:schemeClr>
              </a:solidFill>
              <a:ea typeface="Roboto Light" panose="02000000000000000000" pitchFamily="2" charset="0"/>
            </a:endParaRPr>
          </a:p>
          <a:p>
            <a:r>
              <a:rPr lang="nl-NL" sz="1100" dirty="0">
                <a:solidFill>
                  <a:schemeClr val="tx2">
                    <a:lumMod val="50000"/>
                  </a:schemeClr>
                </a:solidFill>
                <a:ea typeface="Roboto Light" panose="02000000000000000000" pitchFamily="2" charset="0"/>
              </a:rPr>
              <a:t>De cliënt wacht langer dan de treeknorm en heeft nog geen vastgestelde behandeldatum; </a:t>
            </a:r>
          </a:p>
          <a:p>
            <a:endParaRPr lang="nl-NL" sz="800" dirty="0">
              <a:solidFill>
                <a:schemeClr val="tx2">
                  <a:lumMod val="50000"/>
                </a:schemeClr>
              </a:solidFill>
              <a:ea typeface="Roboto Light" panose="02000000000000000000" pitchFamily="2" charset="0"/>
            </a:endParaRPr>
          </a:p>
          <a:p>
            <a:r>
              <a:rPr lang="nl-NL" sz="1100" dirty="0">
                <a:solidFill>
                  <a:schemeClr val="tx2">
                    <a:lumMod val="50000"/>
                  </a:schemeClr>
                </a:solidFill>
                <a:ea typeface="Roboto Light" panose="02000000000000000000" pitchFamily="2" charset="0"/>
              </a:rPr>
              <a:t>Gedurende de behandeling is (enkel) de huidige instelling niet voldoende voor de vraag van de cliënt.</a:t>
            </a:r>
          </a:p>
        </p:txBody>
      </p:sp>
      <p:sp>
        <p:nvSpPr>
          <p:cNvPr id="67" name="Freeform 58">
            <a:extLst>
              <a:ext uri="{FF2B5EF4-FFF2-40B4-BE49-F238E27FC236}">
                <a16:creationId xmlns:a16="http://schemas.microsoft.com/office/drawing/2014/main" id="{3BA7120F-8B62-4820-98A8-B802EB368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9736" y="904385"/>
            <a:ext cx="2996376" cy="792000"/>
          </a:xfrm>
          <a:custGeom>
            <a:avLst/>
            <a:gdLst>
              <a:gd name="T0" fmla="*/ 4955 w 5779"/>
              <a:gd name="T1" fmla="*/ 0 h 1627"/>
              <a:gd name="T2" fmla="*/ 4955 w 5779"/>
              <a:gd name="T3" fmla="*/ 0 h 1627"/>
              <a:gd name="T4" fmla="*/ 823 w 5779"/>
              <a:gd name="T5" fmla="*/ 0 h 1627"/>
              <a:gd name="T6" fmla="*/ 0 w 5779"/>
              <a:gd name="T7" fmla="*/ 823 h 1627"/>
              <a:gd name="T8" fmla="*/ 0 w 5779"/>
              <a:gd name="T9" fmla="*/ 823 h 1627"/>
              <a:gd name="T10" fmla="*/ 823 w 5779"/>
              <a:gd name="T11" fmla="*/ 1626 h 1627"/>
              <a:gd name="T12" fmla="*/ 4955 w 5779"/>
              <a:gd name="T13" fmla="*/ 1626 h 1627"/>
              <a:gd name="T14" fmla="*/ 5778 w 5779"/>
              <a:gd name="T15" fmla="*/ 823 h 1627"/>
              <a:gd name="T16" fmla="*/ 5778 w 5779"/>
              <a:gd name="T17" fmla="*/ 823 h 1627"/>
              <a:gd name="T18" fmla="*/ 4955 w 5779"/>
              <a:gd name="T19" fmla="*/ 0 h 1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79" h="1627">
                <a:moveTo>
                  <a:pt x="4955" y="0"/>
                </a:moveTo>
                <a:lnTo>
                  <a:pt x="4955" y="0"/>
                </a:lnTo>
                <a:cubicBezTo>
                  <a:pt x="823" y="0"/>
                  <a:pt x="823" y="0"/>
                  <a:pt x="823" y="0"/>
                </a:cubicBezTo>
                <a:cubicBezTo>
                  <a:pt x="372" y="0"/>
                  <a:pt x="0" y="372"/>
                  <a:pt x="0" y="823"/>
                </a:cubicBezTo>
                <a:lnTo>
                  <a:pt x="0" y="823"/>
                </a:lnTo>
                <a:cubicBezTo>
                  <a:pt x="0" y="1273"/>
                  <a:pt x="372" y="1626"/>
                  <a:pt x="823" y="1626"/>
                </a:cubicBezTo>
                <a:cubicBezTo>
                  <a:pt x="4955" y="1626"/>
                  <a:pt x="4955" y="1626"/>
                  <a:pt x="4955" y="1626"/>
                </a:cubicBezTo>
                <a:cubicBezTo>
                  <a:pt x="5406" y="1626"/>
                  <a:pt x="5778" y="1273"/>
                  <a:pt x="5778" y="823"/>
                </a:cubicBezTo>
                <a:lnTo>
                  <a:pt x="5778" y="823"/>
                </a:lnTo>
                <a:cubicBezTo>
                  <a:pt x="5778" y="372"/>
                  <a:pt x="5406" y="0"/>
                  <a:pt x="4955" y="0"/>
                </a:cubicBezTo>
              </a:path>
            </a:pathLst>
          </a:custGeom>
          <a:solidFill>
            <a:srgbClr val="60B5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232323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V" sz="1800" b="0" i="0" u="none" strike="noStrike" kern="0" cap="none" spc="0" normalizeH="0" baseline="0" noProof="0">
              <a:ln>
                <a:noFill/>
              </a:ln>
              <a:solidFill>
                <a:srgbClr val="989998"/>
              </a:solidFill>
              <a:effectLst/>
              <a:uLnTx/>
              <a:uFillTx/>
            </a:endParaRPr>
          </a:p>
        </p:txBody>
      </p:sp>
      <p:sp>
        <p:nvSpPr>
          <p:cNvPr id="68" name="Rectangle 93">
            <a:extLst>
              <a:ext uri="{FF2B5EF4-FFF2-40B4-BE49-F238E27FC236}">
                <a16:creationId xmlns:a16="http://schemas.microsoft.com/office/drawing/2014/main" id="{B7C2F2AF-FAF5-4852-A738-A23F68124044}"/>
              </a:ext>
            </a:extLst>
          </p:cNvPr>
          <p:cNvSpPr/>
          <p:nvPr/>
        </p:nvSpPr>
        <p:spPr>
          <a:xfrm>
            <a:off x="9069736" y="973318"/>
            <a:ext cx="2966255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1" i="0" u="none" strike="noStrike" kern="0" cap="none" spc="0" normalizeH="0" baseline="0" noProof="0" dirty="0">
                <a:ln>
                  <a:noFill/>
                </a:ln>
                <a:solidFill>
                  <a:srgbClr val="FDFFFE"/>
                </a:solidFill>
                <a:effectLst/>
                <a:uLnTx/>
                <a:uFillTx/>
                <a:latin typeface="Roboto Light"/>
                <a:ea typeface="Roboto Light"/>
              </a:rPr>
              <a:t>Altijd antwoord op </a:t>
            </a:r>
            <a:r>
              <a:rPr lang="nl-NL" b="1" kern="0" dirty="0">
                <a:solidFill>
                  <a:srgbClr val="FDFFFE"/>
                </a:solidFill>
                <a:latin typeface="Roboto Light"/>
                <a:ea typeface="Roboto Light"/>
              </a:rPr>
              <a:t>jouw</a:t>
            </a:r>
            <a:r>
              <a:rPr kumimoji="0" lang="nl-NL" b="1" i="0" u="none" strike="noStrike" kern="0" cap="none" spc="0" normalizeH="0" baseline="0" noProof="0" dirty="0">
                <a:ln>
                  <a:noFill/>
                </a:ln>
                <a:solidFill>
                  <a:srgbClr val="FDFFFE"/>
                </a:solidFill>
                <a:effectLst/>
                <a:uLnTx/>
                <a:uFillTx/>
                <a:latin typeface="Roboto Light"/>
                <a:ea typeface="Roboto Light"/>
              </a:rPr>
              <a:t> ingebrachte casus</a:t>
            </a:r>
          </a:p>
        </p:txBody>
      </p:sp>
      <p:sp>
        <p:nvSpPr>
          <p:cNvPr id="70" name="Freeform 63">
            <a:extLst>
              <a:ext uri="{FF2B5EF4-FFF2-40B4-BE49-F238E27FC236}">
                <a16:creationId xmlns:a16="http://schemas.microsoft.com/office/drawing/2014/main" id="{FD544ECC-565A-41DB-9A1F-6A9F01146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6940" y="2035718"/>
            <a:ext cx="2830539" cy="792000"/>
          </a:xfrm>
          <a:custGeom>
            <a:avLst/>
            <a:gdLst>
              <a:gd name="T0" fmla="*/ 4957 w 5761"/>
              <a:gd name="T1" fmla="*/ 0 h 1627"/>
              <a:gd name="T2" fmla="*/ 4957 w 5761"/>
              <a:gd name="T3" fmla="*/ 0 h 1627"/>
              <a:gd name="T4" fmla="*/ 804 w 5761"/>
              <a:gd name="T5" fmla="*/ 0 h 1627"/>
              <a:gd name="T6" fmla="*/ 0 w 5761"/>
              <a:gd name="T7" fmla="*/ 803 h 1627"/>
              <a:gd name="T8" fmla="*/ 0 w 5761"/>
              <a:gd name="T9" fmla="*/ 803 h 1627"/>
              <a:gd name="T10" fmla="*/ 804 w 5761"/>
              <a:gd name="T11" fmla="*/ 1626 h 1627"/>
              <a:gd name="T12" fmla="*/ 4957 w 5761"/>
              <a:gd name="T13" fmla="*/ 1626 h 1627"/>
              <a:gd name="T14" fmla="*/ 5760 w 5761"/>
              <a:gd name="T15" fmla="*/ 803 h 1627"/>
              <a:gd name="T16" fmla="*/ 5760 w 5761"/>
              <a:gd name="T17" fmla="*/ 803 h 1627"/>
              <a:gd name="T18" fmla="*/ 4957 w 5761"/>
              <a:gd name="T19" fmla="*/ 0 h 1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61" h="1627">
                <a:moveTo>
                  <a:pt x="4957" y="0"/>
                </a:moveTo>
                <a:lnTo>
                  <a:pt x="4957" y="0"/>
                </a:lnTo>
                <a:cubicBezTo>
                  <a:pt x="804" y="0"/>
                  <a:pt x="804" y="0"/>
                  <a:pt x="804" y="0"/>
                </a:cubicBezTo>
                <a:cubicBezTo>
                  <a:pt x="373" y="0"/>
                  <a:pt x="0" y="352"/>
                  <a:pt x="0" y="803"/>
                </a:cubicBezTo>
                <a:lnTo>
                  <a:pt x="0" y="803"/>
                </a:lnTo>
                <a:cubicBezTo>
                  <a:pt x="0" y="1253"/>
                  <a:pt x="373" y="1626"/>
                  <a:pt x="804" y="1626"/>
                </a:cubicBezTo>
                <a:cubicBezTo>
                  <a:pt x="4957" y="1626"/>
                  <a:pt x="4957" y="1626"/>
                  <a:pt x="4957" y="1626"/>
                </a:cubicBezTo>
                <a:cubicBezTo>
                  <a:pt x="5407" y="1626"/>
                  <a:pt x="5760" y="1253"/>
                  <a:pt x="5760" y="803"/>
                </a:cubicBezTo>
                <a:lnTo>
                  <a:pt x="5760" y="803"/>
                </a:lnTo>
                <a:cubicBezTo>
                  <a:pt x="5760" y="352"/>
                  <a:pt x="5407" y="0"/>
                  <a:pt x="4957" y="0"/>
                </a:cubicBezTo>
              </a:path>
            </a:pathLst>
          </a:custGeom>
          <a:solidFill>
            <a:srgbClr val="FCBB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232323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V" sz="1800" b="0" i="0" u="none" strike="noStrike" kern="0" cap="none" spc="0" normalizeH="0" baseline="0" noProof="0">
              <a:ln>
                <a:noFill/>
              </a:ln>
              <a:solidFill>
                <a:srgbClr val="989998"/>
              </a:solidFill>
              <a:effectLst/>
              <a:uLnTx/>
              <a:uFillTx/>
            </a:endParaRPr>
          </a:p>
        </p:txBody>
      </p:sp>
      <p:sp>
        <p:nvSpPr>
          <p:cNvPr id="69" name="Rectangle 94">
            <a:extLst>
              <a:ext uri="{FF2B5EF4-FFF2-40B4-BE49-F238E27FC236}">
                <a16:creationId xmlns:a16="http://schemas.microsoft.com/office/drawing/2014/main" id="{524C305E-EF09-46DD-9C8D-C3F489D94900}"/>
              </a:ext>
            </a:extLst>
          </p:cNvPr>
          <p:cNvSpPr/>
          <p:nvPr/>
        </p:nvSpPr>
        <p:spPr>
          <a:xfrm>
            <a:off x="9368077" y="2079728"/>
            <a:ext cx="2774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srgbClr val="FDFFFE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</a:rPr>
              <a:t>Passend aanbod bij de hulpvraag van je cliënt</a:t>
            </a:r>
          </a:p>
        </p:txBody>
      </p:sp>
      <p:sp>
        <p:nvSpPr>
          <p:cNvPr id="72" name="Freeform 68">
            <a:extLst>
              <a:ext uri="{FF2B5EF4-FFF2-40B4-BE49-F238E27FC236}">
                <a16:creationId xmlns:a16="http://schemas.microsoft.com/office/drawing/2014/main" id="{E902465D-158E-4C27-87FE-BAFD8A121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480" y="3294369"/>
            <a:ext cx="2520000" cy="792000"/>
          </a:xfrm>
          <a:custGeom>
            <a:avLst/>
            <a:gdLst>
              <a:gd name="T0" fmla="*/ 4956 w 5760"/>
              <a:gd name="T1" fmla="*/ 0 h 1626"/>
              <a:gd name="T2" fmla="*/ 4956 w 5760"/>
              <a:gd name="T3" fmla="*/ 0 h 1626"/>
              <a:gd name="T4" fmla="*/ 803 w 5760"/>
              <a:gd name="T5" fmla="*/ 0 h 1626"/>
              <a:gd name="T6" fmla="*/ 0 w 5760"/>
              <a:gd name="T7" fmla="*/ 822 h 1626"/>
              <a:gd name="T8" fmla="*/ 0 w 5760"/>
              <a:gd name="T9" fmla="*/ 822 h 1626"/>
              <a:gd name="T10" fmla="*/ 803 w 5760"/>
              <a:gd name="T11" fmla="*/ 1625 h 1626"/>
              <a:gd name="T12" fmla="*/ 4956 w 5760"/>
              <a:gd name="T13" fmla="*/ 1625 h 1626"/>
              <a:gd name="T14" fmla="*/ 5759 w 5760"/>
              <a:gd name="T15" fmla="*/ 822 h 1626"/>
              <a:gd name="T16" fmla="*/ 5759 w 5760"/>
              <a:gd name="T17" fmla="*/ 822 h 1626"/>
              <a:gd name="T18" fmla="*/ 4956 w 5760"/>
              <a:gd name="T19" fmla="*/ 0 h 1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60" h="1626">
                <a:moveTo>
                  <a:pt x="4956" y="0"/>
                </a:moveTo>
                <a:lnTo>
                  <a:pt x="4956" y="0"/>
                </a:lnTo>
                <a:cubicBezTo>
                  <a:pt x="803" y="0"/>
                  <a:pt x="803" y="0"/>
                  <a:pt x="803" y="0"/>
                </a:cubicBezTo>
                <a:cubicBezTo>
                  <a:pt x="372" y="0"/>
                  <a:pt x="0" y="371"/>
                  <a:pt x="0" y="822"/>
                </a:cubicBezTo>
                <a:lnTo>
                  <a:pt x="0" y="822"/>
                </a:lnTo>
                <a:cubicBezTo>
                  <a:pt x="0" y="1252"/>
                  <a:pt x="372" y="1625"/>
                  <a:pt x="803" y="1625"/>
                </a:cubicBezTo>
                <a:cubicBezTo>
                  <a:pt x="4956" y="1625"/>
                  <a:pt x="4956" y="1625"/>
                  <a:pt x="4956" y="1625"/>
                </a:cubicBezTo>
                <a:cubicBezTo>
                  <a:pt x="5407" y="1625"/>
                  <a:pt x="5759" y="1252"/>
                  <a:pt x="5759" y="822"/>
                </a:cubicBezTo>
                <a:lnTo>
                  <a:pt x="5759" y="822"/>
                </a:lnTo>
                <a:cubicBezTo>
                  <a:pt x="5759" y="371"/>
                  <a:pt x="5407" y="0"/>
                  <a:pt x="4956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232323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217"/>
            <a:endParaRPr lang="en-SV">
              <a:solidFill>
                <a:srgbClr val="989998"/>
              </a:solidFill>
              <a:latin typeface="Calibri" panose="020F0502020204030204"/>
            </a:endParaRPr>
          </a:p>
        </p:txBody>
      </p:sp>
      <p:sp>
        <p:nvSpPr>
          <p:cNvPr id="71" name="Rectangle 95">
            <a:extLst>
              <a:ext uri="{FF2B5EF4-FFF2-40B4-BE49-F238E27FC236}">
                <a16:creationId xmlns:a16="http://schemas.microsoft.com/office/drawing/2014/main" id="{CB70E52E-4D37-4C34-B882-9CD4872F00A6}"/>
              </a:ext>
            </a:extLst>
          </p:cNvPr>
          <p:cNvSpPr/>
          <p:nvPr/>
        </p:nvSpPr>
        <p:spPr>
          <a:xfrm>
            <a:off x="9688733" y="3343622"/>
            <a:ext cx="25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>
                <a:ln>
                  <a:noFill/>
                </a:ln>
                <a:solidFill>
                  <a:srgbClr val="FDFFFE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</a:rPr>
              <a:t>Samenwerken met je ketenpartners</a:t>
            </a:r>
          </a:p>
        </p:txBody>
      </p:sp>
      <p:sp>
        <p:nvSpPr>
          <p:cNvPr id="74" name="Rectangle 96">
            <a:extLst>
              <a:ext uri="{FF2B5EF4-FFF2-40B4-BE49-F238E27FC236}">
                <a16:creationId xmlns:a16="http://schemas.microsoft.com/office/drawing/2014/main" id="{E05D62E0-31F0-42CC-9FCE-CADA524041E2}"/>
              </a:ext>
            </a:extLst>
          </p:cNvPr>
          <p:cNvSpPr/>
          <p:nvPr/>
        </p:nvSpPr>
        <p:spPr>
          <a:xfrm>
            <a:off x="9430809" y="4732567"/>
            <a:ext cx="2788695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lang="nl-NL" sz="1600" b="1" kern="0" dirty="0">
                <a:solidFill>
                  <a:srgbClr val="FDFFFE"/>
                </a:solidFill>
                <a:latin typeface="Roboto Light"/>
                <a:ea typeface="Roboto Light"/>
              </a:rPr>
              <a:t>Maak gebruik van elkaars kennis en kunde</a:t>
            </a:r>
            <a:endParaRPr lang="nl-NL" sz="1600" dirty="0">
              <a:cs typeface="Calibri"/>
            </a:endParaRPr>
          </a:p>
        </p:txBody>
      </p:sp>
      <p:sp>
        <p:nvSpPr>
          <p:cNvPr id="75" name="Freeform 78">
            <a:extLst>
              <a:ext uri="{FF2B5EF4-FFF2-40B4-BE49-F238E27FC236}">
                <a16:creationId xmlns:a16="http://schemas.microsoft.com/office/drawing/2014/main" id="{FD3182BB-D5B9-4829-9B96-9CD0A8EBC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7620" y="5950572"/>
            <a:ext cx="3016020" cy="792000"/>
          </a:xfrm>
          <a:custGeom>
            <a:avLst/>
            <a:gdLst>
              <a:gd name="T0" fmla="*/ 4955 w 5779"/>
              <a:gd name="T1" fmla="*/ 0 h 1627"/>
              <a:gd name="T2" fmla="*/ 4955 w 5779"/>
              <a:gd name="T3" fmla="*/ 0 h 1627"/>
              <a:gd name="T4" fmla="*/ 823 w 5779"/>
              <a:gd name="T5" fmla="*/ 0 h 1627"/>
              <a:gd name="T6" fmla="*/ 0 w 5779"/>
              <a:gd name="T7" fmla="*/ 803 h 1627"/>
              <a:gd name="T8" fmla="*/ 0 w 5779"/>
              <a:gd name="T9" fmla="*/ 803 h 1627"/>
              <a:gd name="T10" fmla="*/ 823 w 5779"/>
              <a:gd name="T11" fmla="*/ 1626 h 1627"/>
              <a:gd name="T12" fmla="*/ 4955 w 5779"/>
              <a:gd name="T13" fmla="*/ 1626 h 1627"/>
              <a:gd name="T14" fmla="*/ 5778 w 5779"/>
              <a:gd name="T15" fmla="*/ 803 h 1627"/>
              <a:gd name="T16" fmla="*/ 5778 w 5779"/>
              <a:gd name="T17" fmla="*/ 803 h 1627"/>
              <a:gd name="T18" fmla="*/ 4955 w 5779"/>
              <a:gd name="T19" fmla="*/ 0 h 1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79" h="1627">
                <a:moveTo>
                  <a:pt x="4955" y="0"/>
                </a:moveTo>
                <a:lnTo>
                  <a:pt x="4955" y="0"/>
                </a:lnTo>
                <a:cubicBezTo>
                  <a:pt x="823" y="0"/>
                  <a:pt x="823" y="0"/>
                  <a:pt x="823" y="0"/>
                </a:cubicBezTo>
                <a:cubicBezTo>
                  <a:pt x="372" y="0"/>
                  <a:pt x="0" y="372"/>
                  <a:pt x="0" y="803"/>
                </a:cubicBezTo>
                <a:lnTo>
                  <a:pt x="0" y="803"/>
                </a:lnTo>
                <a:cubicBezTo>
                  <a:pt x="0" y="1254"/>
                  <a:pt x="372" y="1626"/>
                  <a:pt x="823" y="1626"/>
                </a:cubicBezTo>
                <a:cubicBezTo>
                  <a:pt x="4955" y="1626"/>
                  <a:pt x="4955" y="1626"/>
                  <a:pt x="4955" y="1626"/>
                </a:cubicBezTo>
                <a:cubicBezTo>
                  <a:pt x="5406" y="1626"/>
                  <a:pt x="5778" y="1254"/>
                  <a:pt x="5778" y="803"/>
                </a:cubicBezTo>
                <a:lnTo>
                  <a:pt x="5778" y="803"/>
                </a:lnTo>
                <a:cubicBezTo>
                  <a:pt x="5778" y="372"/>
                  <a:pt x="5406" y="0"/>
                  <a:pt x="4955" y="0"/>
                </a:cubicBezTo>
              </a:path>
            </a:pathLst>
          </a:custGeom>
          <a:solidFill>
            <a:srgbClr val="13B1A9"/>
          </a:solidFill>
          <a:ln>
            <a:noFill/>
          </a:ln>
          <a:effectLst/>
        </p:spPr>
        <p:txBody>
          <a:bodyPr wrap="none" anchor="ctr"/>
          <a:lstStyle/>
          <a:p>
            <a:pPr defTabSz="914217"/>
            <a:endParaRPr lang="en-SV">
              <a:solidFill>
                <a:srgbClr val="989998"/>
              </a:solidFill>
              <a:latin typeface="Calibri" panose="020F0502020204030204"/>
            </a:endParaRPr>
          </a:p>
        </p:txBody>
      </p:sp>
      <p:sp>
        <p:nvSpPr>
          <p:cNvPr id="76" name="Rectangle 97">
            <a:extLst>
              <a:ext uri="{FF2B5EF4-FFF2-40B4-BE49-F238E27FC236}">
                <a16:creationId xmlns:a16="http://schemas.microsoft.com/office/drawing/2014/main" id="{5EB55369-1AD9-4DB0-B7D8-2873C86D164F}"/>
              </a:ext>
            </a:extLst>
          </p:cNvPr>
          <p:cNvSpPr/>
          <p:nvPr/>
        </p:nvSpPr>
        <p:spPr>
          <a:xfrm>
            <a:off x="8943861" y="5882887"/>
            <a:ext cx="309540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srgbClr val="FDFFFE"/>
                </a:solidFill>
                <a:effectLst/>
                <a:uLnTx/>
                <a:uFillTx/>
                <a:latin typeface="Roboto Light"/>
                <a:ea typeface="Roboto Light"/>
              </a:rPr>
              <a:t>Beter zicht op</a:t>
            </a:r>
            <a:r>
              <a:rPr lang="nl-NL" b="1" kern="0" dirty="0">
                <a:solidFill>
                  <a:srgbClr val="FDFFFE"/>
                </a:solidFill>
                <a:latin typeface="Roboto Light"/>
                <a:ea typeface="Roboto Light"/>
              </a:rPr>
              <a:t> </a:t>
            </a:r>
            <a:endParaRPr lang="nl-NL" b="1" kern="0" dirty="0">
              <a:solidFill>
                <a:srgbClr val="FDFFFE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>
              <a:defRPr/>
            </a:pPr>
            <a:r>
              <a:rPr lang="nl-NL" b="1" kern="0" dirty="0">
                <a:solidFill>
                  <a:srgbClr val="FDFFFE"/>
                </a:solidFill>
                <a:latin typeface="Roboto Light"/>
                <a:ea typeface="Roboto Light"/>
              </a:rPr>
              <a:t>expertise </a:t>
            </a: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srgbClr val="FDFFFE"/>
                </a:solidFill>
                <a:effectLst/>
                <a:uLnTx/>
                <a:uFillTx/>
                <a:latin typeface="Roboto Light"/>
                <a:ea typeface="Roboto Light"/>
              </a:rPr>
              <a:t>van je</a:t>
            </a:r>
            <a:r>
              <a:rPr lang="nl-NL" b="1" kern="0" dirty="0">
                <a:solidFill>
                  <a:srgbClr val="FDFFFE"/>
                </a:solidFill>
                <a:latin typeface="Roboto Light"/>
                <a:ea typeface="Roboto Light"/>
              </a:rPr>
              <a:t> </a:t>
            </a:r>
            <a:endParaRPr lang="nl-NL" sz="1800" b="1" i="0" u="none" strike="noStrike" kern="0" cap="none" spc="0" normalizeH="0" baseline="0" noProof="0" dirty="0">
              <a:ln>
                <a:noFill/>
              </a:ln>
              <a:solidFill>
                <a:srgbClr val="FDFFFE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srgbClr val="FDFFFE"/>
                </a:solidFill>
                <a:effectLst/>
                <a:uLnTx/>
                <a:uFillTx/>
                <a:latin typeface="Roboto Light"/>
                <a:ea typeface="Roboto Light"/>
              </a:rPr>
              <a:t>collega’s</a:t>
            </a:r>
            <a:endParaRPr lang="nl-NL" sz="1800" b="1" i="0" u="none" strike="noStrike" kern="0" cap="none" spc="0" normalizeH="0" baseline="0" noProof="0" dirty="0">
              <a:ln>
                <a:noFill/>
              </a:ln>
              <a:solidFill>
                <a:srgbClr val="FDFFFE"/>
              </a:solidFill>
              <a:effectLst/>
              <a:uLnTx/>
              <a:uFillTx/>
              <a:latin typeface="Roboto Light"/>
              <a:ea typeface="Roboto Light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BEF3281-9ADD-9271-9D75-4DD7F06842EA}"/>
              </a:ext>
            </a:extLst>
          </p:cNvPr>
          <p:cNvSpPr/>
          <p:nvPr/>
        </p:nvSpPr>
        <p:spPr>
          <a:xfrm>
            <a:off x="242822" y="257664"/>
            <a:ext cx="4029694" cy="2964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E394013-96C3-4B22-1838-A2078DDA9300}"/>
              </a:ext>
            </a:extLst>
          </p:cNvPr>
          <p:cNvSpPr txBox="1"/>
          <p:nvPr/>
        </p:nvSpPr>
        <p:spPr>
          <a:xfrm>
            <a:off x="146972" y="311928"/>
            <a:ext cx="4225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Deelnemers Overlegtafel Midden Holland</a:t>
            </a:r>
          </a:p>
        </p:txBody>
      </p:sp>
      <p:pic>
        <p:nvPicPr>
          <p:cNvPr id="43" name="Picture 2" descr="beleidsadviseur huisartsenzorg in Gouda (Mediis) | medischebanenbank.nl">
            <a:extLst>
              <a:ext uri="{FF2B5EF4-FFF2-40B4-BE49-F238E27FC236}">
                <a16:creationId xmlns:a16="http://schemas.microsoft.com/office/drawing/2014/main" id="{2F861402-8D47-F209-B8DD-C03EA2F4E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43" y="756254"/>
            <a:ext cx="766788" cy="32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8" descr="logo kernkracht | Gouwe IJssel Nieuws">
            <a:extLst>
              <a:ext uri="{FF2B5EF4-FFF2-40B4-BE49-F238E27FC236}">
                <a16:creationId xmlns:a16="http://schemas.microsoft.com/office/drawing/2014/main" id="{78E64D2A-44F1-F642-C9A6-2D0E6D22F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240" y="654045"/>
            <a:ext cx="900187" cy="50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0" descr="Goedgekeurd kwaliteitsstatuut ggz - Instelling">
            <a:extLst>
              <a:ext uri="{FF2B5EF4-FFF2-40B4-BE49-F238E27FC236}">
                <a16:creationId xmlns:a16="http://schemas.microsoft.com/office/drawing/2014/main" id="{7123FF3E-303A-E4CD-884E-A4B43FB65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57" y="2223502"/>
            <a:ext cx="1188720" cy="35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 descr="Eleos - Specialistische begeleiding thuis regio Midden - Ede">
            <a:extLst>
              <a:ext uri="{FF2B5EF4-FFF2-40B4-BE49-F238E27FC236}">
                <a16:creationId xmlns:a16="http://schemas.microsoft.com/office/drawing/2014/main" id="{E2DB601E-0704-5E14-AA88-DBEC66DAEF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82" y="1232988"/>
            <a:ext cx="458504" cy="36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4" descr="Brijder (@Brijder) / Twitter">
            <a:extLst>
              <a:ext uri="{FF2B5EF4-FFF2-40B4-BE49-F238E27FC236}">
                <a16:creationId xmlns:a16="http://schemas.microsoft.com/office/drawing/2014/main" id="{642BDD6A-757C-53B1-ACF8-FFD25D5D0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650" y="1662836"/>
            <a:ext cx="563181" cy="53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6" descr="i-psy, interculturele psychiatrie - Posts | Facebook">
            <a:extLst>
              <a:ext uri="{FF2B5EF4-FFF2-40B4-BE49-F238E27FC236}">
                <a16:creationId xmlns:a16="http://schemas.microsoft.com/office/drawing/2014/main" id="{F95FFC6A-241D-E1A7-A049-1DD91D484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50" y="1778056"/>
            <a:ext cx="686073" cy="50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8" descr="Home - FortaGroep">
            <a:extLst>
              <a:ext uri="{FF2B5EF4-FFF2-40B4-BE49-F238E27FC236}">
                <a16:creationId xmlns:a16="http://schemas.microsoft.com/office/drawing/2014/main" id="{CB274CB0-DDF4-AA6B-D0D5-A0BC3719D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671" y="1268745"/>
            <a:ext cx="900188" cy="36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0" descr="PHHAASTRECHT - Alle vacatures | Oudewater Werkt">
            <a:extLst>
              <a:ext uri="{FF2B5EF4-FFF2-40B4-BE49-F238E27FC236}">
                <a16:creationId xmlns:a16="http://schemas.microsoft.com/office/drawing/2014/main" id="{635C9AA2-1471-15D0-32D5-EC995624B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051" y="2625896"/>
            <a:ext cx="721440" cy="559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2" descr="Kwintes vraagt met spoed beschermingsmiddelen voor de zorg - Kwintes">
            <a:extLst>
              <a:ext uri="{FF2B5EF4-FFF2-40B4-BE49-F238E27FC236}">
                <a16:creationId xmlns:a16="http://schemas.microsoft.com/office/drawing/2014/main" id="{B3E2A745-4C14-3ACB-F158-CF0B0F108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910" y="698150"/>
            <a:ext cx="703734" cy="53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4" descr="rivierduinen - Psychologiestudenten">
            <a:extLst>
              <a:ext uri="{FF2B5EF4-FFF2-40B4-BE49-F238E27FC236}">
                <a16:creationId xmlns:a16="http://schemas.microsoft.com/office/drawing/2014/main" id="{AD3274CB-5750-BBCA-2BCB-F666C8F3A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530" y="1092851"/>
            <a:ext cx="831839" cy="77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4" descr="Gemeente Gouda (@GemeenteGouda) / Twitter">
            <a:extLst>
              <a:ext uri="{FF2B5EF4-FFF2-40B4-BE49-F238E27FC236}">
                <a16:creationId xmlns:a16="http://schemas.microsoft.com/office/drawing/2014/main" id="{FA5ABE8C-C56F-1163-397B-F13D4364C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625" y="745609"/>
            <a:ext cx="634070" cy="507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6" descr="POH-GGZ - ROS Friesland">
            <a:extLst>
              <a:ext uri="{FF2B5EF4-FFF2-40B4-BE49-F238E27FC236}">
                <a16:creationId xmlns:a16="http://schemas.microsoft.com/office/drawing/2014/main" id="{2B009C42-7041-D73A-3B62-54DB6F366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905" y="1705307"/>
            <a:ext cx="655099" cy="61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k zoek hulp - Kwadraad">
            <a:extLst>
              <a:ext uri="{FF2B5EF4-FFF2-40B4-BE49-F238E27FC236}">
                <a16:creationId xmlns:a16="http://schemas.microsoft.com/office/drawing/2014/main" id="{6CCFDCF3-1E06-FC90-CF99-CAFBD40FF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38" y="2179849"/>
            <a:ext cx="772055" cy="57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ome - BuurtzorgT">
            <a:extLst>
              <a:ext uri="{FF2B5EF4-FFF2-40B4-BE49-F238E27FC236}">
                <a16:creationId xmlns:a16="http://schemas.microsoft.com/office/drawing/2014/main" id="{60434223-6786-818B-36B1-87903A5B2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77" y="1910154"/>
            <a:ext cx="848244" cy="22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Abrona Kwaliteitsrapport 2018 vs2 - Abrona Kwaliteitsrapport 2018">
            <a:extLst>
              <a:ext uri="{FF2B5EF4-FFF2-40B4-BE49-F238E27FC236}">
                <a16:creationId xmlns:a16="http://schemas.microsoft.com/office/drawing/2014/main" id="{7E3CB71A-45DD-3951-6C86-F72EDD15A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95" y="2664284"/>
            <a:ext cx="566787" cy="40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emeente Bodegraven-Reeuwijk | Bodegraven">
            <a:extLst>
              <a:ext uri="{FF2B5EF4-FFF2-40B4-BE49-F238E27FC236}">
                <a16:creationId xmlns:a16="http://schemas.microsoft.com/office/drawing/2014/main" id="{2BA47566-A39E-F0B9-C01A-BCF4784CA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951" y="2355172"/>
            <a:ext cx="665696" cy="66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Grafiek 12">
            <a:extLst>
              <a:ext uri="{FF2B5EF4-FFF2-40B4-BE49-F238E27FC236}">
                <a16:creationId xmlns:a16="http://schemas.microsoft.com/office/drawing/2014/main" id="{DACA3DDC-CFE1-B41A-FC15-1376FBBD69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7386788"/>
              </p:ext>
            </p:extLst>
          </p:nvPr>
        </p:nvGraphicFramePr>
        <p:xfrm>
          <a:off x="146971" y="3587411"/>
          <a:ext cx="4146764" cy="3127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40F78A00-4CFE-7E2E-F599-AA660DDD7380}"/>
              </a:ext>
            </a:extLst>
          </p:cNvPr>
          <p:cNvSpPr/>
          <p:nvPr/>
        </p:nvSpPr>
        <p:spPr>
          <a:xfrm>
            <a:off x="199328" y="3437480"/>
            <a:ext cx="2749220" cy="6816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Periode 29 mrt 2022 tot en met 28 mrt 2023. </a:t>
            </a:r>
          </a:p>
          <a:p>
            <a:r>
              <a:rPr lang="nl-NL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Besproken 114 casussen</a:t>
            </a:r>
          </a:p>
          <a:p>
            <a:r>
              <a:rPr lang="nl-NL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51 casussen ingebracht door Huisarts/POHGGZ </a:t>
            </a:r>
          </a:p>
          <a:p>
            <a:endParaRPr lang="nl-NL" sz="1400" dirty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r>
              <a:rPr lang="nl-NL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Opgepakt door: </a:t>
            </a:r>
          </a:p>
        </p:txBody>
      </p:sp>
    </p:spTree>
    <p:extLst>
      <p:ext uri="{BB962C8B-B14F-4D97-AF65-F5344CB8AC3E}">
        <p14:creationId xmlns:p14="http://schemas.microsoft.com/office/powerpoint/2010/main" val="30935654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E1E2CFC625D042B984A2FAF6849394" ma:contentTypeVersion="18" ma:contentTypeDescription="Een nieuw document maken." ma:contentTypeScope="" ma:versionID="23075c2b2465ad35e47fe69e64add5a1">
  <xsd:schema xmlns:xsd="http://www.w3.org/2001/XMLSchema" xmlns:xs="http://www.w3.org/2001/XMLSchema" xmlns:p="http://schemas.microsoft.com/office/2006/metadata/properties" xmlns:ns2="5ace214f-c60b-49b6-9af9-38a77b5ea3eb" xmlns:ns3="d68a81d1-4f65-43bd-8ede-7e5b2bbeff84" targetNamespace="http://schemas.microsoft.com/office/2006/metadata/properties" ma:root="true" ma:fieldsID="e0c85ec5b86acd5c443b9020c8da34d4" ns2:_="" ns3:_="">
    <xsd:import namespace="5ace214f-c60b-49b6-9af9-38a77b5ea3eb"/>
    <xsd:import namespace="d68a81d1-4f65-43bd-8ede-7e5b2bbeff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e214f-c60b-49b6-9af9-38a77b5ea3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e0acaec8-fc74-49a6-a43a-c6259bc571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a81d1-4f65-43bd-8ede-7e5b2bbeff8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0d9eb8f-9741-491e-ab85-98a2575f1c88}" ma:internalName="TaxCatchAll" ma:showField="CatchAllData" ma:web="d68a81d1-4f65-43bd-8ede-7e5b2bbeff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ce214f-c60b-49b6-9af9-38a77b5ea3eb">
      <Terms xmlns="http://schemas.microsoft.com/office/infopath/2007/PartnerControls"/>
    </lcf76f155ced4ddcb4097134ff3c332f>
    <TaxCatchAll xmlns="d68a81d1-4f65-43bd-8ede-7e5b2bbeff8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4105A-E9AD-4AD5-AC46-87750470555E}"/>
</file>

<file path=customXml/itemProps2.xml><?xml version="1.0" encoding="utf-8"?>
<ds:datastoreItem xmlns:ds="http://schemas.openxmlformats.org/officeDocument/2006/customXml" ds:itemID="{6082670F-F83E-4F38-82BA-C1D1AF19A593}">
  <ds:schemaRefs>
    <ds:schemaRef ds:uri="ee693827-23fb-44b2-9a2b-c26423310acc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a5201e92-75d0-473a-977c-418a60d47933"/>
    <ds:schemaRef ds:uri="d11bd7d8-c37f-4bcf-a86d-1687905c9126"/>
  </ds:schemaRefs>
</ds:datastoreItem>
</file>

<file path=customXml/itemProps3.xml><?xml version="1.0" encoding="utf-8"?>
<ds:datastoreItem xmlns:ds="http://schemas.openxmlformats.org/officeDocument/2006/customXml" ds:itemID="{1778FB7F-0280-4B13-9BC7-3E45451CDA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Poppins SemiBold</vt:lpstr>
      <vt:lpstr>Roboto Light</vt:lpstr>
      <vt:lpstr>Roboto Thin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Marloes Meerveld</dc:creator>
  <cp:lastModifiedBy>Jose Oostendorp</cp:lastModifiedBy>
  <cp:revision>34</cp:revision>
  <cp:lastPrinted>2023-07-11T06:45:34Z</cp:lastPrinted>
  <dcterms:created xsi:type="dcterms:W3CDTF">2021-12-01T09:55:19Z</dcterms:created>
  <dcterms:modified xsi:type="dcterms:W3CDTF">2024-03-18T10:15:02Z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0x010100B8E1E2CFC625D042B984A2FAF6849394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Order">
    <vt:r8>334400</vt:r8>
  </property>
  <property fmtid="{D5CDD505-2E9C-101B-9397-08002B2CF9AE}" pid="10" name="MediaServiceImageTags">
    <vt:lpwstr/>
  </property>
</Properties>
</file>